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aplikacija: preuzimanje i recenzi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05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Funkcije aplikacij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ijela sportska ponuda i casino na jednom mjest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lađenje uživo sa statistikom i cash out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ush obavijesti o događajima i oklada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iometrijska prijava i brzo upravljanje sald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likacija nudi gotovo potpun paritet funkcija s webom uz dodatak push obavijesti i biometrijske prijave, što je čini praktičnijom za česte igrač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reuzimanje za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tvorite službenu stranicu FavBeta u mobilnom preglednik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nađite odjeljak za preuzimanje Android aplikacije i pokrenite preuziman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vremeno dopustite instalaciju iz nepoznatih izvora za taj pregledni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tvorite preuzetu datoteku i potvrdite instalacij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krenite aplikaciju i prijavite se postojećim podacima ili registrirajte raču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ndroid aplikacija preuzima se sa službene stranice uz privremeno dopuštenje nepoznatih izvora; instalirajte samo sa službene adrese i redovito ažurirajt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reuzimanje za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vjerite je li aplikacija dostupna u vašem regionalnom App Store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kladite verziju iOS-a s minimalnim zahtjevi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ključite biometrijsku prijavu pri prvom pristup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lagodite obavijesti vlastitim potreba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iOS aplikacija instalira se iz App Storea uz provjeru regionalne dostupnosti i sistemskih zahtjeva; funkcionalno je gotovo istovjetna Android verziji, a isti račun radi na svim va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Aplikacija ili stranic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ritet funkci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rzina rad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ada koristiti št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plikacija je brža i nudi obavijesti za česte igrače; mobilna stranica ne traži instalaciju i savršena je za povremeno klađenj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Česti problem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ovjerite ažuriranje i slobodan prostor na uređaj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novno pokrenite ili ponovno instalirajte aplikaciju sa službenog izvo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oristite oporavak lozinke kod problema s prijavo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dršci navedite model uređaja i verziju aplikacij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ećina problema s aplikacijom rješava se ažuriranjem, ponovnom instalacijom ili oporavkom lozinke; podršku ostavite za probleme s računom i isplatam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favbet-aplikaci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2026-07-13T18:07:21Z</dcterms:created>
  <dcterms:modified xsi:type="dcterms:W3CDTF">2026-07-13T18:07:21Z</dcterms:modified>
  <dc:title>FavBet aplikacija 2026: preuzmi za iOS i Android</dc:title>
  <dc:description>FavBet aplikacija 2026 — kako preuzeti za Android i iOS, funkcije, klađenje uživo, kvote i razlike u odnosu na stranicu. Upute za instalaciju.</dc:description>
  <dc:subject>FavBet aplikacija: preuzimanje i recenzija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