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LADITELJSKI VODIČ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avBet Casino: pregled odjela i igar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Ivan Kovačević, urednik klađenja · 2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atalog casi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lotovi: najveći dio ponude, raznolike teme i mehanik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olne igre: rulet, blackjack, baccarat — viši RTP, traže poznavanje pravil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Jackpot naslovi: velika, ali vrlo rijetka ispla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atalog dijeli slotove, stolne i jackpot igre; slotovi prevladavaju, stolne nude viši RTP, a jackpoti rijetku ali vrlo veliku isplatu koju treba shvatiti kao iznimku, ne kao cilj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Provid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Etablirani provideri donose testirane igre s jasnim RTP-o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Ekskluzivni naslovi nisu nužno povoljniji — gledajte paramet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eovisna certifikacija jamči poštenje generatora slučajnih brojev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Etablirani provideri i neovisna certifikacija jamče poštene, testirane igre; gledajte RTP i certifikat, ne marketinške oznake ni zablude o "toplim" i "hladnim" slotovim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Casino bonus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splatni spinovi: vrijede na određenim slotovima, dobitak nosi rollov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nus na depozit: viši rollover, najviše koristi igračima slotov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ashback i turniri: ublažavaju gubitke ili nude natjecanje uz pravil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asino bonusi nose uvjete odigravanja, a slotovi im najviše doprinose; vrijednost se mjeri pravilima, ne iznosom, pa rollover, minimalni ulog i ograničenja dobitka pročitajte prij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RTP i volatilno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TP je dugoročni prosjek, ne obećanje povrata u vašoj sesij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Visoka volatilnost traži veći budžet i strpljenj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iska volatilnost omogućuje dulju, mirniju igr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TP je dugoročni prosjek, a volatilnost određuje ritam isplata; uskladite izbor igre i ulog s budžetom, prihvatite gubitak kao statistički očekivan ishod i nikad ne povećavajte ul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Igra s mobite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plikacija: glađe iskustvo i brzo učitavanje za česte igrač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eglednik: bez instalacije, dovoljan za povremenu igr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Demo: isprobavanje bez rizika, ali bez stvarnih isho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asino radi u aplikaciji i pregledniku, a demo način omogućuje upoznavanje slota bez rizika prije igre stvarnim sredstvima; stalna dostupnost na mobitelu traži dodatnu disciplinu 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https://fbet-hr.com/favbet-cas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Neovisni urednički projekt o kladionici FavBet i drugim licenciranim priređivačima u Hrvatskoj. Nismo povezani s brendom FavBet ni s njegovim operaterom i ne primamo oklade. Sadržaj je namijenjen isključivo osobama starijima od 18 godina; klađenje nosi stvarni financijski rizik. Igrajte odgovorn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Ivan Kovačević, urednik klađenja</dc:creator>
  <cp:lastModifiedBy>Unknown Creator</cp:lastModifiedBy>
  <dcterms:created xsi:type="dcterms:W3CDTF">2026-07-13T18:07:21Z</dcterms:created>
  <dcterms:modified xsi:type="dcterms:W3CDTF">2026-07-13T18:07:21Z</dcterms:modified>
  <dc:title>FavBet Casino 2026: slotovi, igre i provideri</dc:title>
  <dc:description>FavBet Casino 2026 — katalog slotova, stolne igre, provideri, casino bonusi i RTP. Pregled casino odjela licencirane kladionice u Hrvatskoj.</dc:description>
  <dc:subject>FavBet Casino: pregled odjela i igara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