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KLADITELJSKI VODIČ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avBet protiv konkurenata: usporedba kladionic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60">
                    <a:alpha val="100000"/>
                  </a:srgbClr>
                </a:solidFill>
                <a:latin typeface="Calibri"/>
              </a:rPr>
              <a:t><![CDATA[Ivan Kovačević, urednik klađenja · 11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FavBet i SuperSp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bje nude duboku nogometnu ponudu i konkurentne kvo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onusi se razlikuju uvjetima — usporedite aktualna pravil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plikacije su slične; razlika je u preferenciji sučelj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FavBet i SuperSport imaju preklapajuću ponudu; SuperSport nosi domaću prepoznatljivost, FavBet međunarodno iskustvo i širinu casina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FavBet i P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port i live razvijeni su kod obje kladioni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Casino ponuda mjesto je gdje se razlike najjasnije vid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rzina isplate slična je uz verifikaciju i usklađene metod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FavBet i PSK slični su u sportu i liveu; razlike su najjasnije u casinu, pa odluka ovisi o vašem primarnom proizvodu i iskustvu sučelja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FavBet i Hattric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Marža se najbolje procjenjuje usporedbom kvota na vaše događaj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omocije se razlikuju uvjetima, ne učestalošć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Metode plaćanja provjerite prema vlastitim preferencijama i limitim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FavBet i Hattrick razlikuju se u marži, promocijama i plaćanjima; manji operater nudi specifične prednosti, širi brend raznovrsnost — provjerite i licencu obaju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Kriteriji usporedb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Licenca je preduvjet — bez nje ostale prednosti ne vrijed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Dubinu ponude vežite uz sportove koje sami igr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onus vrednujte kroz uvjete, ne izno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Kladionice uspoređujte po jasnim kriterijima — licenci, ponudi na vaše sportove i bonus politici kroz uvjete; licenca je preduvjet svemu ostalom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Kome odgovara š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Za nogomet: dubina ponude i kvote na vaše li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Za casino: širina kataloga i provider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Za live: brzina sučelja, statistika i prijenos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Ne postoji najbolja kladionica za sve; birajte prema primarnom interesu — nogometu, casinu ili liveu — uz provjeru licence i odgovornu igru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https://fbet-hr.com/favbet-protiv-konkurenat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60">
                    <a:alpha val="100000"/>
                  </a:srgbClr>
                </a:solidFill>
                <a:latin typeface="Calibri"/>
              </a:rPr>
              <a:t><![CDATA[Neovisni urednički projekt o kladionici FavBet i drugim licenciranim priređivačima u Hrvatskoj. Nismo povezani s brendom FavBet ni s njegovim operaterom i ne primamo oklade. Sadržaj je namijenjen isključivo osobama starijima od 18 godina; klađenje nosi stvarni financijski rizik. Igrajte odgovorn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Ivan Kovačević, urednik klađenja</dc:creator>
  <cp:lastModifiedBy>Unknown Creator</cp:lastModifiedBy>
  <dcterms:created xsi:type="dcterms:W3CDTF">2026-07-13T18:07:20Z</dcterms:created>
  <dcterms:modified xsi:type="dcterms:W3CDTF">2026-07-13T18:07:20Z</dcterms:modified>
  <dc:title>FavBet ili konkurenti 2026: usporedba kladionica</dc:title>
  <dc:description>Usporedba FavBet 2026 s konkurentima — SuperSport, PSK, Hattrick. Kvote, bonusi, aplikacija i isplate. Koju kladionicu odabrati u Hrvatskoj.</dc:description>
  <dc:subject>FavBet protiv konkurenata: usporedba kladionica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