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3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78A4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78A4D">
                    <a:alpha val="100000"/>
                  </a:srgbClr>
                </a:solidFill>
                <a:latin typeface="Calibri"/>
              </a:rPr>
              <a:t><![CDATA[KLADITELJSKI VODIČ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FavBet Hrvatska: potpuna recenzija kladionice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66860">
                    <a:alpha val="100000"/>
                  </a:srgbClr>
                </a:solidFill>
                <a:latin typeface="Calibri"/>
              </a:rPr>
              <a:t><![CDATA[Ivan Kovačević, urednik klađenja · 08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78A4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78A4D">
                    <a:alpha val="100000"/>
                  </a:srgbClr>
                </a:solidFill>
                <a:latin typeface="Calibri"/>
              </a:rPr>
              <a:t><![CDATA[Što je FavBe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Jezik: potpuno hrvatsko sučelje, uključujući pravila promocija i korisničku podršku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Valuta: euro (€), bez konverzije za domaće igrač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Pristup: web preglednik, mobilna verzija stranice i aplikacija za Android i iO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Podrška: live chat i e-mail na hrvatskom jeziku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FavBet je etablirani europski operater koji u Hrvatskoj nastupa s euro računima i lokaliziranom ponudom; legalni status uvijek provjerite u službenom registru priređivača prije ne…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78A4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78A4D">
                    <a:alpha val="100000"/>
                  </a:srgbClr>
                </a:solidFill>
                <a:latin typeface="Calibri"/>
              </a:rPr>
              <a:t><![CDATA[Kvote i ponu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Top mečevi: uska marža, kvote blizu tržišnog prosjek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Niže lige i mlađe kategorije: šira marža i manje tržišt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Specijalne oklade: zanimljive, ali obično s većom maržom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Kombinacije i sustavi: marža se množi po svakom paru u listiću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Na top događajima kvote su konkurentne i bliske tržišnom prosjeku; najveće razlike pojavljuju se na nišama, gdje se isplati usporediti više kladionica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78A4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78A4D">
                    <a:alpha val="100000"/>
                  </a:srgbClr>
                </a:solidFill>
                <a:latin typeface="Calibri"/>
              </a:rPr>
              <a:t><![CDATA[Klađenje i cas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Prije meča: duboka linija s mnogo tržišta na velike događaj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Uživo: brze kvote, statistika i, gdje je dostupno, prijeno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Cash out: kontrola dobitka i smanjenje gubitka tijekom igr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Kreiraj par: kombiniranje više tržišta unutar istog meča u jedan listić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Jedan račun pokriva sport, uživo, casino i loto; objedinjena platforma štedi vrijeme, ali traži i disciplinu jer je prelazak između proizvoda vrlo jednostavan, pa unaprijed odredi…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78A4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78A4D">
                    <a:alpha val="100000"/>
                  </a:srgbClr>
                </a:solidFill>
                <a:latin typeface="Calibri"/>
              </a:rPr>
              <a:t><![CDATA[Bonusi i promocij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Rollover: koliko puta morate odigrati bonus prije isplat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Minimalna kvota: oklade ispod određene kvote često se ne broj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Rok: razdoblje unutar kojeg bonus treba odigrat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Maksimalni ulog: dok je bonus aktivan, ulog po listiću može biti ograniče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Vrijednost bonusa mjeri se uvjetima, ne iznosom; prije aktivacije pročitajte rollover, minimalnu kvotu i rok, koji se mijenjaju po akciji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78A4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78A4D">
                    <a:alpha val="100000"/>
                  </a:srgbClr>
                </a:solidFill>
                <a:latin typeface="Calibri"/>
              </a:rPr>
              <a:t><![CDATA[Prednosti i nedostaci FavBe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Račun i transakcije u eurima, bez tečajnih gubitak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Duboka nogometna linija s naglaskom na HNL i europska natjecanj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Objedinjena platforma za sport, casino i loto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Aplikacija za Android i iOS s klađenjem uživo i cash outom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Live casino na infrastrukturi etabliranog provider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Glavne prednosti su euro računi, domaća nogometna ponuda i širok casino; glavni minus su uvjeti bonusa i potreba da volatilne brojke poput marže, iznosa bonusa i limita plaćanja p…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78A4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78A4D">
                    <a:alpha val="100000"/>
                  </a:srgbClr>
                </a:solidFill>
                <a:latin typeface="Calibri"/>
              </a:rPr>
              <a:t><![CDATA[https://fbet-hr.com/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66860">
                    <a:alpha val="100000"/>
                  </a:srgbClr>
                </a:solidFill>
                <a:latin typeface="Calibri"/>
              </a:rPr>
              <a:t><![CDATA[Neovisni urednički projekt o kladionici FavBet i drugim licenciranim priređivačima u Hrvatskoj. Nismo povezani s brendom FavBet ni s njegovim operaterom i ne primamo oklade. Sadržaj je namijenjen isključivo osobama starijima od 18 godina; klađenje nosi stvarni financijski rizik. Igrajte odgovorno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Ivan Kovačević, urednik klađenja</dc:creator>
  <cp:lastModifiedBy>Unknown Creator</cp:lastModifiedBy>
  <dcterms:created xsi:type="dcterms:W3CDTF">2026-07-13T18:07:19Z</dcterms:created>
  <dcterms:modified xsi:type="dcterms:W3CDTF">2026-07-13T18:07:19Z</dcterms:modified>
  <dc:title>FavBet Hrvatska: recenzija, bonus, prijava 2026</dc:title>
  <dc:description>Potpuna recenzija FavBet 2026 — licenca u Hrvatskoj, klađenje na HNL u eurima, bonus dobrodošlice, casino, mobilna aplikacija i isplate.</dc:description>
  <dc:subject>FavBet Hrvatska: potpuna recenzija kladionice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