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98231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78A4D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178A4D">
                    <a:alpha val="100000"/>
                  </a:srgbClr>
                </a:solidFill>
                <a:latin typeface="Calibri"/>
              </a:rPr>
              <a:t><![CDATA[KLADITELJSKI VODIČ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FavBet registracija i prijava: vodič korak po korak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566860">
                    <a:alpha val="100000"/>
                  </a:srgbClr>
                </a:solidFill>
                <a:latin typeface="Calibri"/>
              </a:rPr>
              <a:t><![CDATA[Ivan Kovačević, urednik klađenja · 21.04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78A4D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78A4D">
                    <a:alpha val="100000"/>
                  </a:srgbClr>
                </a:solidFill>
                <a:latin typeface="Calibri"/>
              </a:rPr>
              <a:t><![CDATA[Kako se registrirati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Otvorite službenu stranicu FavBeta ili pokrenite aplikaciju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Odaberite opciju za registraciju ili otvaranje računa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Ispunite obrazac osobnim podacima i kontaktom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Kreirajte lozinku i potvrdite punoljetnost te prihvaćanje pravila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Potvrdite registraciju i prijavite se na novi račun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Registracija traje nekoliko minuta i istovjetna je na webu i u aplikaciji; unosite točne podatke jer se kasnije uspoređuju s dokumentima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78A4D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78A4D">
                    <a:alpha val="100000"/>
                  </a:srgbClr>
                </a:solidFill>
                <a:latin typeface="Calibri"/>
              </a:rPr>
              <a:t><![CDATA[Ispunjavanje obrasc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Ime i datum rođenja moraju odgovarati dokumentu za verifikaciju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OIB unesite pažljivo, bez pogrešaka u znamenkama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Koristite aktivan, vlastiti e-mail i broj telefona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Postavite snažnu i jedinstvenu lozinku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Točni i dosljedni podaci u obrascu, osobito ime, datum rođenja i OIB, presudni su za glatku verifikaciju i isplatu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78A4D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78A4D">
                    <a:alpha val="100000"/>
                  </a:srgbClr>
                </a:solidFill>
                <a:latin typeface="Calibri"/>
              </a:rPr>
              <a:t><![CDATA[Prijava na raču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Prijavljujte se samo na vlastitim, sigurnim uređajima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Uključite biometrijsku prijavu u aplikaciji radi brzin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Aktivirajte dvofaktorsku zaštitu odmah po otvaranju računa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Prijava se temelji na lozinki, a sigurnost znatno povećavaju dvofaktorska zaštita i biometrijska prijava; oporavak ide preko e-maila ili telefona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78A4D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78A4D">
                    <a:alpha val="100000"/>
                  </a:srgbClr>
                </a:solidFill>
                <a:latin typeface="Calibri"/>
              </a:rPr>
              <a:t><![CDATA[Verifikacija račun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Verifikaciju obavite odmah, a ne tek prije prve isplat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Pripremite osobni dokument i, po potrebi, potvrdu adres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Učitajte jasne, potpune i čitljive fotografij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KYC verifikacija obavezna je prije isplate; obavite je rano i s jasnim dokumentima da prva isplata prođe bez odgode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78A4D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78A4D">
                    <a:alpha val="100000"/>
                  </a:srgbClr>
                </a:solidFill>
                <a:latin typeface="Calibri"/>
              </a:rPr>
              <a:t><![CDATA[Aktivacija bonus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Provjerite minimalni depozit i prihvatljive metode plaćanja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Unesite promo kod prije uplate ako ga akcija traži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Potvrdite da je bonus vidljiv prije prve oklad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Bonus se aktivira uz prvi depozit i, po potrebi, promo kod; prije uplate pročitajte uvjete i potvrdite da je bonus dodijeljen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78A4D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Full article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78A4D">
                    <a:alpha val="100000"/>
                  </a:srgbClr>
                </a:solidFill>
                <a:latin typeface="Calibri"/>
              </a:rPr>
              <a:t><![CDATA[https://fbet-hr.com/favbet-registracija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566860">
                    <a:alpha val="100000"/>
                  </a:srgbClr>
                </a:solidFill>
                <a:latin typeface="Calibri"/>
              </a:rPr>
              <a:t><![CDATA[Neovisni urednički projekt o kladionici FavBet i drugim licenciranim priređivačima u Hrvatskoj. Nismo povezani s brendom FavBet ni s njegovim operaterom i ne primamo oklade. Sadržaj je namijenjen isključivo osobama starijima od 18 godina; klađenje nosi stvarni financijski rizik. Igrajte odgovorno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1">
  <a:themeElements>
    <a:clrScheme name="Theme9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Ivan Kovačević, urednik klađenja</dc:creator>
  <cp:lastModifiedBy>Unknown Creator</cp:lastModifiedBy>
  <dcterms:created xsi:type="dcterms:W3CDTF">2026-07-13T18:07:23Z</dcterms:created>
  <dcterms:modified xsi:type="dcterms:W3CDTF">2026-07-13T18:07:23Z</dcterms:modified>
  <dc:title>FavBet registracija 2026: kako otvoriti račun</dc:title>
  <dc:description>Registracija na FavBet 2026 — vodič korak po korak, potrebni dokumenti, verifikacija i prijava. Kako otvoriti euro račun i aktivirati bonus.</dc:description>
  <dc:subject>FavBet registracija i prijava: vodič korak po korak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