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3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KLADITELJSKI VODIČ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avBet verifikacija računa: postupak KYC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Ivan Kovačević, urednik klađenja · 17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Zašto je verifikacija obavezn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Verifikacija je zakonska obveza, ne izbor operater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Sprječava prijevare i osigurava da sredstva idu vlasnik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Bez nje prva isplata nije moguć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Verifikacija je zakonska obveza koja štiti igrača i sustav; bez nje prva isplata nije moguća, pa je najbolje obaviti je ran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Potrebni dokument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sobna iskaznica ili putovnica za identite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tvrda adrese ne starija od nekoliko mjeseci, po potreb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tvrda metode plaćanja, ako se traž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ipremite osobni dokument, a po potrebi potvrdu adrese i metode plaćanja; podaci na njima moraju odgovarati registraciji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Postupak provj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ijavite se na račun i otvorite odjeljak za verifikaciju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ripremite valjani osobni dokument te, po potrebi, potvrdu adrese i metode plaćanj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čitajte jasne, potpune i čitljive fotografije dokumenat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šaljite zahtjev i pričekajte provjeru operater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 potrebi pošaljite dopunu ako se zatraži dodatni doku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stupak je jednostavan: učitate dokumente, operater ih provjeri u roku od nekoliko sati do nekoliko dana; kvalitetne fotografije ubrzavaju ga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Česti problemi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Loša fotografija najčešći je razlog odbijanj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Podaci na dokumentu moraju odgovarati registracij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a zahtjev za dopunu odgovorite brzo i točno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Najčešći problemi su loša fotografija i neslaganje podataka; kvalitetan dokument i točni podaci iz registracije rješavaju većinu odgoda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Savjeti za verifikaciju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Šaljite jasne, potpune fotografije na ravnoj podlozi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Uskladite podatke na računu s dokumentim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Kod nedoumica pitajte podršku prije slanja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•  Obavite verifikaciju rano, s kvalitetnim fotografijama i točnim podacima; koristite samo službene kanale i pitajte podršku kod nedoumica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78A4D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4201A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78A4D">
                    <a:alpha val="100000"/>
                  </a:srgbClr>
                </a:solidFill>
                <a:latin typeface="Calibri"/>
              </a:rPr>
              <a:t><![CDATA[https://fbet-hr.com/favbet-verifikacij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60">
                    <a:alpha val="100000"/>
                  </a:srgbClr>
                </a:solidFill>
                <a:latin typeface="Calibri"/>
              </a:rPr>
              <a:t><![CDATA[Neovisni urednički projekt o kladionici FavBet i drugim licenciranim priređivačima u Hrvatskoj. Nismo povezani s brendom FavBet ni s njegovim operaterom i ne primamo oklade. Sadržaj je namijenjen isključivo osobama starijima od 18 godina; klađenje nosi stvarni financijski rizik. Igrajte odgovorno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Ivan Kovačević, urednik klađenja</dc:creator>
  <cp:lastModifiedBy>Unknown Creator</cp:lastModifiedBy>
  <dcterms:created xsi:type="dcterms:W3CDTF">2026-07-13T18:07:24Z</dcterms:created>
  <dcterms:modified xsi:type="dcterms:W3CDTF">2026-07-13T18:07:24Z</dcterms:modified>
  <dc:title>FavBet verifikacija 2026: potvrda identiteta</dc:title>
  <dc:description>FavBet verifikacija 2026 — koji dokumenti su potrebni, rokovi provjere, zašto je obavezna i kako proći KYC. Potvrda računa prije isplate.</dc:description>
  <dc:subject>FavBet verifikacija računa: postupak KYC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